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4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D52A1-473A-47D9-9A86-14A920A07885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4E32B-77DF-4916-ACD2-6839AAA46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323528" y="764704"/>
            <a:ext cx="6120680" cy="5760640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Предмет: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«Математика».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«Пиктограмма».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Раздел 4В: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«Множества. Элементы логики».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6012160" y="2780928"/>
            <a:ext cx="2880320" cy="3672408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/>
              <a:t>Габченко</a:t>
            </a:r>
            <a:r>
              <a:rPr lang="ru-RU" sz="2400" b="1" i="1" dirty="0" smtClean="0"/>
              <a:t> Дарья Андреевна</a:t>
            </a:r>
          </a:p>
          <a:p>
            <a:pPr algn="ctr"/>
            <a:endParaRPr lang="ru-RU" sz="1600" b="1" i="1" dirty="0" smtClean="0"/>
          </a:p>
          <a:p>
            <a:pPr algn="ctr"/>
            <a:r>
              <a:rPr lang="ru-RU" sz="1600" b="1" i="1" dirty="0" smtClean="0"/>
              <a:t>Учитель начальных классов</a:t>
            </a:r>
          </a:p>
          <a:p>
            <a:pPr algn="ctr"/>
            <a:endParaRPr lang="ru-RU" sz="1400" b="1" i="1" dirty="0" smtClean="0"/>
          </a:p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err="1" smtClean="0"/>
              <a:t>Енбекшильдерский</a:t>
            </a:r>
            <a:r>
              <a:rPr lang="ru-RU" sz="1400" b="1" i="1" dirty="0" smtClean="0"/>
              <a:t> район</a:t>
            </a:r>
          </a:p>
          <a:p>
            <a:pPr algn="ctr"/>
            <a:r>
              <a:rPr lang="ru-RU" sz="1400" b="1" i="1" dirty="0" err="1" smtClean="0"/>
              <a:t>Заозерновская</a:t>
            </a:r>
            <a:r>
              <a:rPr lang="ru-RU" sz="1400" b="1" i="1" dirty="0" smtClean="0"/>
              <a:t> основная школа.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53888"/>
            <a:ext cx="813690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обучения: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1.5.2.5. проводить сбор данных, систематизировать,  достраивать / составлять таблицы, пиктограммы, диаграммы с помощью подручных материалов.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 lvl="0" algn="ctr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 учащиеся будут: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проводить сбор данных для построения пиктограмм.</a:t>
            </a:r>
          </a:p>
          <a:p>
            <a:pPr lvl="0" algn="ctr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Большинство учащихся будут: 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составлять пиктограммы с помощью подручных материалов. </a:t>
            </a:r>
          </a:p>
          <a:p>
            <a:pPr lvl="0" algn="ctr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Некоторые учащиеся будут: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рассказывать о полученных данных.</a:t>
            </a:r>
          </a:p>
          <a:p>
            <a:pPr lvl="0"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97152"/>
            <a:ext cx="82727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оценивания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согласно заданию из сборника ФО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Обучающийся: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проводит сбор данных и систематизирует их в таблицу, составляет пиктограмму.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877272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Привитие ценностей: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привитие любви к здоровому питанию в контексте темы «Еда и напитки».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573017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Языковые задачи: </a:t>
            </a:r>
          </a:p>
          <a:p>
            <a:r>
              <a:rPr lang="ru-RU" b="1" i="1" dirty="0" smtClean="0"/>
              <a:t>                                Учащиеся могут: </a:t>
            </a:r>
            <a:r>
              <a:rPr lang="ru-RU" dirty="0" smtClean="0"/>
              <a:t>определять причины, почему комбинации могут быть верными или неверными, учитывая условия 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0"/>
            <a:ext cx="2304256" cy="864096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Активные методы</a:t>
            </a:r>
            <a:endParaRPr lang="ru-RU" sz="3200" b="1" i="1" dirty="0"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635896" y="332656"/>
            <a:ext cx="792088" cy="50405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79504" y="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«Стартер»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287524" y="1160748"/>
            <a:ext cx="720080" cy="50405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988840"/>
            <a:ext cx="2520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этапе формирования знаний  проводится коллективная  </a:t>
            </a:r>
            <a:r>
              <a:rPr lang="ru-RU" sz="1600" b="1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исследовательская работа, </a:t>
            </a:r>
            <a:r>
              <a:rPr lang="ru-RU" sz="16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которая помогает учащимся систематизировать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 и отразить результаты в построении пиктограмм</a:t>
            </a:r>
            <a:r>
              <a:rPr lang="ru-RU" sz="12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375756" y="1016732"/>
            <a:ext cx="648072" cy="57606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83768" y="1772816"/>
            <a:ext cx="23762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этапе подведения итогов урока, учащимся будет предложено индивидуально составить пиктограмму, результаты которой будут отображены на </a:t>
            </a:r>
            <a:r>
              <a:rPr lang="ru-RU" sz="1600" b="1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«говорящей стене</a:t>
            </a:r>
            <a:r>
              <a:rPr lang="ru-RU" sz="16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 это позволит им продемонстрировать, сравнить свои работы, высказать мнения, сделать выводы.</a:t>
            </a:r>
            <a:endParaRPr lang="ru-RU" sz="16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4895528" y="404664"/>
            <a:ext cx="4248472" cy="547260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 активную деятельность учащихся в группах, по самостоятельному «добыванию» знаний. Учащимся необходимо, используя ресурсы: составить пиктограмму.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Каждая группа должна представить свои работы, что способствует достичь понимания самостоятельно – способом аргументации. Учащиеся вовлечены в действие, они активно вспоминают и применяют свои знания. Работа в группе при выполнении  данного задания способствует: взаимному обучению, улучшению коммуникативных навыков,  решению проблем. </a:t>
            </a:r>
          </a:p>
        </p:txBody>
      </p:sp>
      <p:sp>
        <p:nvSpPr>
          <p:cNvPr id="35" name="Блок-схема: несколько документов 34"/>
          <p:cNvSpPr/>
          <p:nvPr/>
        </p:nvSpPr>
        <p:spPr>
          <a:xfrm>
            <a:off x="467544" y="4985792"/>
            <a:ext cx="4104456" cy="1872208"/>
          </a:xfrm>
          <a:prstGeom prst="flowChartMulti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Различные формы работы на    </a:t>
            </a:r>
          </a:p>
          <a:p>
            <a:r>
              <a:rPr lang="ru-RU" sz="2000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уроке»: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Групповая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Индивидуальная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Парная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187624" y="1529607"/>
            <a:ext cx="64087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cap="all" dirty="0" smtClean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all" normalizeH="0" baseline="0" dirty="0" smtClean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cap="all" dirty="0" smtClean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88640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cap="all" dirty="0" smtClean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дифференциации </a:t>
            </a:r>
            <a:endParaRPr lang="ru-RU" sz="2800" b="1" i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43608" y="630561"/>
            <a:ext cx="734481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заданию предполагается на стартере, работая в группе, учащиеся в соответствии со своими особенностями, интересами, удовлетворяют свои образовательные потребности.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довлетворение потребностей учащихся по их возможностям, работая в паре,  по учебнику, учащиеся могут повысить свою мотивацию, более способные учащиеся могут оказать поддержку менее способным.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этапе закрепления знаний,  предполагается  парная работа,  пары будут образовываться  по способу классификации (ученики с похожими интересами).  Учащимся необходимо решить задачу.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dirty="0" smtClean="0"/>
              <a:t>На протяжении всего урока происходит дифференциация по темпу т.к. некоторые учащиеся работают быстрее, чем другие.</a:t>
            </a:r>
          </a:p>
          <a:p>
            <a:r>
              <a:rPr lang="ru-RU" dirty="0" smtClean="0"/>
              <a:t>Способы дифференциации по диалогу и оказанию поддержки, по итогам прослеживались во время всего урока.</a:t>
            </a:r>
          </a:p>
          <a:p>
            <a:r>
              <a:rPr lang="ru-RU" dirty="0" smtClean="0"/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938368"/>
          </a:xfrm>
        </p:spPr>
        <p:txBody>
          <a:bodyPr>
            <a:normAutofit fontScale="90000"/>
          </a:bodyPr>
          <a:lstStyle/>
          <a:p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Развитие языковых навыков  </a:t>
            </a:r>
            <a:br>
              <a:rPr lang="ru-RU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340768"/>
            <a:ext cx="3668216" cy="2877067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задания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из сборника </a:t>
            </a:r>
            <a:r>
              <a:rPr lang="ru-RU" sz="18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формативного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оценивания: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Задайте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вопросы друг другу и запишите данные в таблицу. - С какой начинкой ты любишь пирожки?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учащиеся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задают вопросы друг другу,  записывают ответы в таблицу: используют  предметную терминологию (пиктограмма, последовательность, элемент, закономерность, решение).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4038600" cy="443484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Задание на стартере «Составить пиктограммы в группах», предполагает использование учащимися вопросов для обсуждения: </a:t>
            </a:r>
            <a:r>
              <a:rPr lang="ru-RU" sz="1800" dirty="0" smtClean="0"/>
              <a:t>Каких фруктов больше, меньше, равное количество? Каких овощей больше, меньше, равное количество</a:t>
            </a:r>
            <a:r>
              <a:rPr lang="ru-RU" sz="1800" dirty="0" smtClean="0"/>
              <a:t>? Для защиты своих работ.</a:t>
            </a:r>
            <a:endParaRPr lang="ru-RU" sz="1800" dirty="0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380312" y="4077072"/>
            <a:ext cx="1440160" cy="2592288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16200000">
            <a:off x="2110036" y="4090764"/>
            <a:ext cx="1395536" cy="352839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4283968" y="4409728"/>
            <a:ext cx="2808312" cy="2448272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Выполняя 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 задания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развивают навыки слушания, говорения,  коммуникативные навыки.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4048" y="4941168"/>
            <a:ext cx="3240360" cy="12961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endParaRPr lang="ru-RU" sz="29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692697"/>
            <a:ext cx="3419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Получение информации об уровне освоения знаний</a:t>
            </a:r>
          </a:p>
          <a:p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навыков</a:t>
            </a:r>
          </a:p>
          <a:p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корректировка процесса </a:t>
            </a:r>
          </a:p>
          <a:p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обучения</a:t>
            </a:r>
          </a:p>
          <a:p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0" y="0"/>
            <a:ext cx="5580112" cy="6858000"/>
          </a:xfrm>
          <a:prstGeom prst="right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выполнении заданий из сборника ФО, учащиеся оцениваются по дескрипторам, в соответствии с критериями.: </a:t>
            </a:r>
            <a:r>
              <a:rPr lang="ru-RU" i="1" dirty="0" smtClean="0"/>
              <a:t>Обучающийся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задает вопрос учащимся, считает и записывает ответы в таблицу.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Обучающийся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создает пиктограмму в соответствии с числовыми данными, полученными в первом задании.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редставления обратной связи обучающимся:</a:t>
            </a:r>
            <a:endParaRPr lang="ru-RU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«Сигналы рукой».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по завершению работы в парах),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групповой работе)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Самооценивание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по завершению урока)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45091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Рефлексия. Прием:  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«Поезд»</a:t>
            </a:r>
          </a:p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обратной связи учителю,  через оценку содержания урока.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01323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3200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микропреподавания</a:t>
            </a:r>
            <a:r>
              <a:rPr lang="ru-RU" sz="32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 планирование</a:t>
            </a:r>
            <a:endParaRPr lang="ru-RU" sz="32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691680" y="1412776"/>
            <a:ext cx="6624736" cy="2520280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Обратную связь во время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микропреподавания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коллег: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делать выводы по завершению выполнения заданий учащимися,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учла при планировании урока, задавая вопросы для обсуждения, после завершения работы в группе 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902</TotalTime>
  <Words>665</Words>
  <Application>Microsoft Office PowerPoint</Application>
  <PresentationFormat>Экран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         Развитие языковых навыков    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85</cp:revision>
  <dcterms:created xsi:type="dcterms:W3CDTF">2017-06-20T05:01:01Z</dcterms:created>
  <dcterms:modified xsi:type="dcterms:W3CDTF">2017-06-22T12:33:57Z</dcterms:modified>
</cp:coreProperties>
</file>